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5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8566DB-4C75-614C-8A88-B06526BB05C6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06E436-0F05-3B44-8970-07941E437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800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Vitamin</a:t>
            </a:r>
            <a:r>
              <a:rPr lang="en-US" baseline="0" dirty="0" smtClean="0"/>
              <a:t> C = oranges, green, leafy veggies, potatoes/tomatoes; immune system, iron absorption</a:t>
            </a:r>
          </a:p>
          <a:p>
            <a:r>
              <a:rPr lang="en-US" baseline="0" dirty="0" smtClean="0"/>
              <a:t>Vitamin A = dairy products, fruits, &amp; veggies; eyes, hair, skin </a:t>
            </a:r>
          </a:p>
          <a:p>
            <a:r>
              <a:rPr lang="en-US" baseline="0" dirty="0" smtClean="0"/>
              <a:t>Vitamin D = meat, dairy products; for bone &amp; teeth</a:t>
            </a:r>
          </a:p>
          <a:p>
            <a:r>
              <a:rPr lang="en-US" baseline="0" dirty="0" smtClean="0"/>
              <a:t>Vitamin K = blood clotting; green, leafy veggies &amp; cheese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06E436-0F05-3B44-8970-07941E4379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326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Your body is built off millions</a:t>
            </a:r>
            <a:r>
              <a:rPr lang="en-US" baseline="0" dirty="0" smtClean="0"/>
              <a:t> of chemical reactions per day. If we don’t have the sufficient type of mineral needed for a specific chemical reaction, then our bodies are unable to perform what we want it to perform.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 happens if we don’t get enough iron in our system?</a:t>
            </a:r>
          </a:p>
          <a:p>
            <a:pPr marL="171450" indent="-171450">
              <a:buFont typeface="Arial"/>
              <a:buChar char="•"/>
            </a:pPr>
            <a:r>
              <a:rPr lang="en-US" baseline="0" dirty="0" smtClean="0"/>
              <a:t>Iron binds with oxygen in order to be carried throughout our bodies. </a:t>
            </a:r>
          </a:p>
          <a:p>
            <a:pPr marL="171450" indent="-171450">
              <a:buFont typeface="Arial"/>
              <a:buChar char="•"/>
            </a:pPr>
            <a:r>
              <a:rPr lang="en-US" baseline="0" dirty="0" smtClean="0"/>
              <a:t>Our oxygen-carrying capacity decreases if we lack iron because it has nothing to bind to.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06E436-0F05-3B44-8970-07941E43796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326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So,</a:t>
            </a:r>
            <a:r>
              <a:rPr lang="en-US" baseline="0" dirty="0" smtClean="0"/>
              <a:t> when you’re thirsty </a:t>
            </a:r>
            <a:r>
              <a:rPr lang="en-US" baseline="0" dirty="0" smtClean="0">
                <a:sym typeface="Wingdings"/>
              </a:rPr>
              <a:t> your body is signaling you that you’re actually already dehydrated.</a:t>
            </a:r>
          </a:p>
          <a:p>
            <a:endParaRPr lang="en-US" dirty="0" smtClean="0"/>
          </a:p>
          <a:p>
            <a:r>
              <a:rPr lang="en-US" dirty="0" smtClean="0"/>
              <a:t>Diuretics increase the</a:t>
            </a:r>
            <a:r>
              <a:rPr lang="en-US" baseline="0" dirty="0" smtClean="0"/>
              <a:t> amount of urine that is excreted</a:t>
            </a:r>
          </a:p>
          <a:p>
            <a:endParaRPr lang="en-US" baseline="0" dirty="0" smtClean="0"/>
          </a:p>
          <a:p>
            <a:r>
              <a:rPr lang="en-US" baseline="0" dirty="0" smtClean="0"/>
              <a:t>Drink when you are sick to replenish the fluids that are lost through sweating, vomiting, diarrhea, etc.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06E436-0F05-3B44-8970-07941E43796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199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Friday, February 9, 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Friday, February 9, 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Friday, February 9, 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Friday, February 9, 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Friday, February 9, 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Friday, February 9, 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Friday, February 9, 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Friday, February 9, 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Friday, February 9, 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Friday, February 9, 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Friday, February 9, 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Friday, February 9, 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Vitamins &amp; Minerals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        US Health</a:t>
            </a:r>
          </a:p>
          <a:p>
            <a:pPr algn="ctr"/>
            <a:r>
              <a:rPr lang="en-US" dirty="0" smtClean="0"/>
              <a:t>	Miss. De Guzman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900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Vitamins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22541" cy="4876800"/>
          </a:xfrm>
        </p:spPr>
        <p:txBody>
          <a:bodyPr>
            <a:normAutofit fontScale="77500" lnSpcReduction="20000"/>
          </a:bodyPr>
          <a:lstStyle/>
          <a:p>
            <a:r>
              <a:rPr lang="en-US" sz="3000" b="1" dirty="0" smtClean="0"/>
              <a:t>Vitamin:</a:t>
            </a:r>
            <a:r>
              <a:rPr lang="en-US" sz="3000" dirty="0" smtClean="0"/>
              <a:t> a nutrient that helps the body use carbohydrates, proteins, and fats</a:t>
            </a:r>
          </a:p>
          <a:p>
            <a:pPr lvl="1"/>
            <a:r>
              <a:rPr lang="en-US" sz="2600" dirty="0" smtClean="0"/>
              <a:t>Provide no energy to the body directly</a:t>
            </a:r>
          </a:p>
          <a:p>
            <a:pPr lvl="1"/>
            <a:r>
              <a:rPr lang="en-US" sz="2600" dirty="0" smtClean="0"/>
              <a:t>Unleash energy stored in carbs, proteins, &amp; fats</a:t>
            </a:r>
          </a:p>
          <a:p>
            <a:r>
              <a:rPr lang="en-US" sz="3000" u="sng" dirty="0" smtClean="0"/>
              <a:t>Two types</a:t>
            </a:r>
            <a:r>
              <a:rPr lang="en-US" sz="3000" dirty="0" smtClean="0"/>
              <a:t>:</a:t>
            </a:r>
          </a:p>
          <a:p>
            <a:pPr lvl="1"/>
            <a:r>
              <a:rPr lang="en-US" sz="2600" b="1" dirty="0" smtClean="0"/>
              <a:t>Fat-Soluble Vitamins</a:t>
            </a:r>
          </a:p>
          <a:p>
            <a:pPr lvl="2"/>
            <a:r>
              <a:rPr lang="en-US" sz="2500" dirty="0" smtClean="0"/>
              <a:t>Dissolves in </a:t>
            </a:r>
            <a:r>
              <a:rPr lang="en-US" sz="2500" u="sng" dirty="0" smtClean="0"/>
              <a:t>fat</a:t>
            </a:r>
            <a:r>
              <a:rPr lang="en-US" sz="2500" dirty="0" smtClean="0"/>
              <a:t> </a:t>
            </a:r>
          </a:p>
          <a:p>
            <a:pPr lvl="2"/>
            <a:r>
              <a:rPr lang="en-US" sz="2500" dirty="0" smtClean="0"/>
              <a:t>Can be stored by the body</a:t>
            </a:r>
          </a:p>
          <a:p>
            <a:pPr lvl="2"/>
            <a:r>
              <a:rPr lang="en-US" sz="2500" dirty="0" smtClean="0"/>
              <a:t>Vitamin A, D, E, K</a:t>
            </a:r>
          </a:p>
          <a:p>
            <a:pPr lvl="1"/>
            <a:r>
              <a:rPr lang="en-US" sz="2600" b="1" dirty="0" smtClean="0"/>
              <a:t>Water-Soluble Vitamins</a:t>
            </a:r>
          </a:p>
          <a:p>
            <a:pPr lvl="2"/>
            <a:r>
              <a:rPr lang="en-US" sz="2500" dirty="0" smtClean="0"/>
              <a:t>Dissolves in </a:t>
            </a:r>
            <a:r>
              <a:rPr lang="en-US" sz="2500" u="sng" dirty="0" smtClean="0"/>
              <a:t>water</a:t>
            </a:r>
            <a:endParaRPr lang="en-US" sz="2500" dirty="0" smtClean="0"/>
          </a:p>
          <a:p>
            <a:pPr lvl="2"/>
            <a:r>
              <a:rPr lang="en-US" sz="2500" dirty="0" smtClean="0"/>
              <a:t>Cannot be stored by the body in significant amounts </a:t>
            </a:r>
          </a:p>
          <a:p>
            <a:pPr lvl="2"/>
            <a:r>
              <a:rPr lang="en-US" sz="2500" dirty="0" smtClean="0"/>
              <a:t>Vitamins C and B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3090" y="1524000"/>
            <a:ext cx="2581158" cy="19358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79741" y="3632375"/>
            <a:ext cx="2664507" cy="214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830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Mineral: </a:t>
            </a:r>
            <a:r>
              <a:rPr lang="en-US" dirty="0" smtClean="0"/>
              <a:t>a nutrient that regulates many chemical reactions in the body</a:t>
            </a:r>
          </a:p>
          <a:p>
            <a:pPr lvl="1"/>
            <a:r>
              <a:rPr lang="en-US" dirty="0" smtClean="0"/>
              <a:t>naturally occurring inorganic substances</a:t>
            </a:r>
          </a:p>
          <a:p>
            <a:pPr lvl="1"/>
            <a:r>
              <a:rPr lang="en-US" dirty="0" smtClean="0"/>
              <a:t>Small amounts of vitamins &amp; minerals are essential in metabolism &amp; nutrition</a:t>
            </a:r>
            <a:endParaRPr lang="en-US" dirty="0"/>
          </a:p>
          <a:p>
            <a:r>
              <a:rPr lang="en-US" u="sng" dirty="0" smtClean="0"/>
              <a:t>Two Types</a:t>
            </a:r>
            <a:r>
              <a:rPr lang="en-US" b="1" dirty="0" smtClean="0"/>
              <a:t>:</a:t>
            </a:r>
          </a:p>
          <a:p>
            <a:pPr lvl="1"/>
            <a:r>
              <a:rPr lang="en-US" b="1" dirty="0" smtClean="0"/>
              <a:t>Macro-minerals</a:t>
            </a:r>
          </a:p>
          <a:p>
            <a:pPr lvl="2"/>
            <a:r>
              <a:rPr lang="en-US" dirty="0" smtClean="0"/>
              <a:t>Required in amounts greater than 100 mg</a:t>
            </a:r>
          </a:p>
          <a:p>
            <a:pPr lvl="2"/>
            <a:r>
              <a:rPr lang="en-US" dirty="0" smtClean="0"/>
              <a:t>I.e. calcium, sodium</a:t>
            </a:r>
          </a:p>
          <a:p>
            <a:pPr lvl="1"/>
            <a:r>
              <a:rPr lang="en-US" b="1" dirty="0" smtClean="0"/>
              <a:t>Trace minerals</a:t>
            </a:r>
          </a:p>
          <a:p>
            <a:pPr lvl="2"/>
            <a:r>
              <a:rPr lang="en-US" dirty="0" smtClean="0"/>
              <a:t>Needed in very small amounts </a:t>
            </a:r>
          </a:p>
          <a:p>
            <a:pPr lvl="2"/>
            <a:r>
              <a:rPr lang="en-US" dirty="0" smtClean="0"/>
              <a:t>I.e. iron, zinc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885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Water:</a:t>
            </a:r>
            <a:r>
              <a:rPr lang="en-US" dirty="0" smtClean="0"/>
              <a:t> a nutrient that is involved with all body processes</a:t>
            </a:r>
          </a:p>
          <a:p>
            <a:pPr lvl="1"/>
            <a:r>
              <a:rPr lang="en-US" dirty="0" smtClean="0"/>
              <a:t>Makes up the basic part of blood</a:t>
            </a:r>
          </a:p>
          <a:p>
            <a:pPr lvl="1"/>
            <a:r>
              <a:rPr lang="en-US" dirty="0" smtClean="0"/>
              <a:t>Helps with waste removal </a:t>
            </a:r>
          </a:p>
          <a:p>
            <a:pPr lvl="1"/>
            <a:r>
              <a:rPr lang="en-US" dirty="0" smtClean="0"/>
              <a:t>Regulates body temperature</a:t>
            </a:r>
          </a:p>
          <a:p>
            <a:pPr lvl="1"/>
            <a:r>
              <a:rPr lang="en-US" dirty="0" smtClean="0"/>
              <a:t>Cushions spinal cord &amp; joints</a:t>
            </a:r>
          </a:p>
          <a:p>
            <a:r>
              <a:rPr lang="en-US" dirty="0" smtClean="0"/>
              <a:t>Water makes up 60% of our body mass</a:t>
            </a:r>
          </a:p>
          <a:p>
            <a:r>
              <a:rPr lang="en-US" dirty="0" smtClean="0"/>
              <a:t>Water carries nutrients to our body cells &amp; waste products from the cells to the kidneys</a:t>
            </a:r>
          </a:p>
          <a:p>
            <a:r>
              <a:rPr lang="en-US" dirty="0" smtClean="0"/>
              <a:t>Water can be excreted through urine and perspiration</a:t>
            </a:r>
          </a:p>
        </p:txBody>
      </p:sp>
    </p:spTree>
    <p:extLst>
      <p:ext uri="{BB962C8B-B14F-4D97-AF65-F5344CB8AC3E}">
        <p14:creationId xmlns:p14="http://schemas.microsoft.com/office/powerpoint/2010/main" val="2617719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many days can you live without water?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days</a:t>
            </a:r>
          </a:p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Body is 60% water</a:t>
            </a:r>
          </a:p>
          <a:p>
            <a:r>
              <a:rPr lang="en-US" b="1" dirty="0" smtClean="0"/>
              <a:t>Dehydration:</a:t>
            </a:r>
            <a:r>
              <a:rPr lang="en-US" dirty="0" smtClean="0"/>
              <a:t> condition in which the water content of the body has fallen to an extremely low level</a:t>
            </a:r>
          </a:p>
          <a:p>
            <a:pPr lvl="1"/>
            <a:r>
              <a:rPr lang="en-US" dirty="0" smtClean="0"/>
              <a:t>Can be caused by:</a:t>
            </a:r>
          </a:p>
          <a:p>
            <a:pPr lvl="2"/>
            <a:r>
              <a:rPr lang="en-US" dirty="0" smtClean="0"/>
              <a:t>Lack of water intake</a:t>
            </a:r>
          </a:p>
          <a:p>
            <a:pPr lvl="2"/>
            <a:r>
              <a:rPr lang="en-US" dirty="0" smtClean="0"/>
              <a:t>Dry environments</a:t>
            </a:r>
          </a:p>
          <a:p>
            <a:pPr lvl="2"/>
            <a:r>
              <a:rPr lang="en-US" dirty="0" smtClean="0"/>
              <a:t>Fever, vomiting, diarrhea</a:t>
            </a:r>
          </a:p>
          <a:p>
            <a:pPr lvl="1"/>
            <a:r>
              <a:rPr lang="en-US" dirty="0" smtClean="0"/>
              <a:t>Signs &amp; Symptoms:</a:t>
            </a:r>
          </a:p>
          <a:p>
            <a:pPr lvl="2"/>
            <a:r>
              <a:rPr lang="en-US" dirty="0" smtClean="0"/>
              <a:t>Fatigue, dry mouth, dizziness, weakness, flushed skin, headache, blurred vision, difficult swallowing, dry skin, rapid pulse, infrequent urination</a:t>
            </a:r>
          </a:p>
        </p:txBody>
      </p:sp>
    </p:spTree>
    <p:extLst>
      <p:ext uri="{BB962C8B-B14F-4D97-AF65-F5344CB8AC3E}">
        <p14:creationId xmlns:p14="http://schemas.microsoft.com/office/powerpoint/2010/main" val="4088248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43</TotalTime>
  <Words>484</Words>
  <Application>Microsoft Macintosh PowerPoint</Application>
  <PresentationFormat>On-screen Show (4:3)</PresentationFormat>
  <Paragraphs>64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Clarity</vt:lpstr>
      <vt:lpstr>Vitamins &amp; Minerals</vt:lpstr>
      <vt:lpstr>Vitamins</vt:lpstr>
      <vt:lpstr>Minerals</vt:lpstr>
      <vt:lpstr>Water</vt:lpstr>
      <vt:lpstr>How many days can you live without water?</vt:lpstr>
    </vt:vector>
  </TitlesOfParts>
  <Company>MICROSOFT OFFICE 2011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Vitamins &amp; Minerals</dc:title>
  <dc:creator>Katrina De Guzman</dc:creator>
  <cp:lastModifiedBy>Katrina De Guzman</cp:lastModifiedBy>
  <cp:revision>5</cp:revision>
  <dcterms:created xsi:type="dcterms:W3CDTF">2018-02-09T21:19:16Z</dcterms:created>
  <dcterms:modified xsi:type="dcterms:W3CDTF">2018-02-09T22:02:33Z</dcterms:modified>
</cp:coreProperties>
</file>